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3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2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4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9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3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5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9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8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78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tipov\Desktop\БЛАГОУСТРОЙСТВО\коллегия ПЭФ 2015\Vasileo_frastr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707904" y="3717032"/>
            <a:ext cx="720080" cy="2232248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91680" y="836712"/>
            <a:ext cx="1872208" cy="576064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563888" y="4653136"/>
            <a:ext cx="2880320" cy="1944216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5652120" y="2348880"/>
            <a:ext cx="792088" cy="2304256"/>
          </a:xfrm>
          <a:prstGeom prst="line">
            <a:avLst/>
          </a:prstGeom>
          <a:ln w="107950">
            <a:solidFill>
              <a:srgbClr val="0070C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4139952" y="2348880"/>
            <a:ext cx="1512168" cy="1152128"/>
          </a:xfrm>
          <a:prstGeom prst="line">
            <a:avLst/>
          </a:prstGeom>
          <a:ln w="107950">
            <a:solidFill>
              <a:srgbClr val="0070C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3707904" y="3501008"/>
            <a:ext cx="432048" cy="216024"/>
          </a:xfrm>
          <a:prstGeom prst="line">
            <a:avLst/>
          </a:prstGeom>
          <a:ln w="107950">
            <a:solidFill>
              <a:srgbClr val="0070C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275856" y="2348880"/>
            <a:ext cx="432048" cy="1368152"/>
          </a:xfrm>
          <a:prstGeom prst="line">
            <a:avLst/>
          </a:prstGeom>
          <a:ln w="107950">
            <a:solidFill>
              <a:srgbClr val="0070C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771800" y="476672"/>
            <a:ext cx="504056" cy="1872208"/>
          </a:xfrm>
          <a:prstGeom prst="line">
            <a:avLst/>
          </a:prstGeom>
          <a:ln w="107950">
            <a:solidFill>
              <a:srgbClr val="0070C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691680" y="476672"/>
            <a:ext cx="1080120" cy="360040"/>
          </a:xfrm>
          <a:prstGeom prst="line">
            <a:avLst/>
          </a:prstGeom>
          <a:ln w="107950">
            <a:solidFill>
              <a:srgbClr val="0070C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4557581" y="47418"/>
            <a:ext cx="4471417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отвода общественного транспорта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период проведения ПМЭФ 2015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17.00 17.06.2015 до 22.00 20.06.2015)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8164" y="5265288"/>
            <a:ext cx="30851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маршрутов общественного транспорта</a:t>
            </a: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объезда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общественным транспортом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6113009" y="6237312"/>
            <a:ext cx="504056" cy="0"/>
          </a:xfrm>
          <a:prstGeom prst="line">
            <a:avLst/>
          </a:prstGeom>
          <a:ln w="107950">
            <a:solidFill>
              <a:srgbClr val="0070C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113009" y="5488243"/>
            <a:ext cx="504056" cy="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8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tipov\Desktop\БЛАГОУСТРОЙСТВО\коллегия ПЭФ 2015\Vasileo_frastr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1691680" y="836712"/>
            <a:ext cx="1872208" cy="576064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563888" y="6021288"/>
            <a:ext cx="864096" cy="576064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3947479" y="47418"/>
            <a:ext cx="508151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ограничения автомобильного движения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период проведения ПМЭФ 2015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17.00 17.06.2015 до 22.00 20.06.2015)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88224" y="5605789"/>
            <a:ext cx="25450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автомобильного движения</a:t>
            </a: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020272" y="5805264"/>
            <a:ext cx="504056" cy="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15816" y="2636912"/>
            <a:ext cx="1108121" cy="360040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339752" y="2564904"/>
            <a:ext cx="936104" cy="112204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979712" y="2564904"/>
            <a:ext cx="360040" cy="108227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39552" y="2564904"/>
            <a:ext cx="1440160" cy="264604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51520" y="2829508"/>
            <a:ext cx="288032" cy="203448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023828" y="4581128"/>
            <a:ext cx="900100" cy="36004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679342" y="3717032"/>
            <a:ext cx="956554" cy="32911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tipov\Desktop\БЛАГОУСТРОЙСТВО\коллегия ПЭФ 2015\Vasileo_frastr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267744" y="2636912"/>
            <a:ext cx="1296144" cy="396044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563888" y="6237312"/>
            <a:ext cx="504056" cy="36004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3221767" y="47418"/>
            <a:ext cx="580723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ограничения пешеходного движения движения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период проведения ПМЭФ 2015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17.00 17.06.2015 до 22.00 20.06.2015)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88224" y="5605789"/>
            <a:ext cx="25450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пешеходного движения</a:t>
            </a:r>
          </a:p>
          <a:p>
            <a:pPr algn="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020272" y="5805264"/>
            <a:ext cx="504056" cy="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15816" y="2636912"/>
            <a:ext cx="1108121" cy="3600400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2267744" y="2619018"/>
            <a:ext cx="648072" cy="78188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539552" y="2564904"/>
            <a:ext cx="1440160" cy="264604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51520" y="2829508"/>
            <a:ext cx="288032" cy="203448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023828" y="4725144"/>
            <a:ext cx="540060" cy="216024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679342" y="3861048"/>
            <a:ext cx="614516" cy="185096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979712" y="2564904"/>
            <a:ext cx="324036" cy="129176"/>
          </a:xfrm>
          <a:prstGeom prst="line">
            <a:avLst/>
          </a:prstGeom>
          <a:ln w="107950">
            <a:solidFill>
              <a:srgbClr val="FF0000">
                <a:alpha val="5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5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70</Words>
  <Application>Microsoft Office PowerPoint</Application>
  <PresentationFormat>Экран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А. Латыпов</dc:creator>
  <cp:lastModifiedBy>Владимир А. Латыпов</cp:lastModifiedBy>
  <cp:revision>21</cp:revision>
  <dcterms:created xsi:type="dcterms:W3CDTF">2015-05-19T09:06:29Z</dcterms:created>
  <dcterms:modified xsi:type="dcterms:W3CDTF">2015-05-26T06:25:54Z</dcterms:modified>
</cp:coreProperties>
</file>